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475246-1939-41CD-80BC-8CB79046A1FA}" v="16" dt="2019-04-18T20:51:44.4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>
        <p:scale>
          <a:sx n="75" d="100"/>
          <a:sy n="75" d="100"/>
        </p:scale>
        <p:origin x="114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Elliott" userId="c4fdc641-177e-4d52-a430-0dd0baf46786" providerId="ADAL" clId="{1A475246-1939-41CD-80BC-8CB79046A1FA}"/>
    <pc:docChg chg="undo custSel modSld">
      <pc:chgData name="Michael Elliott" userId="c4fdc641-177e-4d52-a430-0dd0baf46786" providerId="ADAL" clId="{1A475246-1939-41CD-80BC-8CB79046A1FA}" dt="2019-04-18T21:14:01.421" v="715" actId="1038"/>
      <pc:docMkLst>
        <pc:docMk/>
      </pc:docMkLst>
      <pc:sldChg chg="addSp delSp modSp">
        <pc:chgData name="Michael Elliott" userId="c4fdc641-177e-4d52-a430-0dd0baf46786" providerId="ADAL" clId="{1A475246-1939-41CD-80BC-8CB79046A1FA}" dt="2019-04-18T21:14:01.421" v="715" actId="1038"/>
        <pc:sldMkLst>
          <pc:docMk/>
          <pc:sldMk cId="2268498108" sldId="256"/>
        </pc:sldMkLst>
        <pc:spChg chg="mod">
          <ac:chgData name="Michael Elliott" userId="c4fdc641-177e-4d52-a430-0dd0baf46786" providerId="ADAL" clId="{1A475246-1939-41CD-80BC-8CB79046A1FA}" dt="2019-04-18T20:18:02.162" v="4" actId="404"/>
          <ac:spMkLst>
            <pc:docMk/>
            <pc:sldMk cId="2268498108" sldId="256"/>
            <ac:spMk id="4" creationId="{DD08BDA4-F20C-446A-9B89-0FC46B2E680D}"/>
          </ac:spMkLst>
        </pc:spChg>
        <pc:spChg chg="mod">
          <ac:chgData name="Michael Elliott" userId="c4fdc641-177e-4d52-a430-0dd0baf46786" providerId="ADAL" clId="{1A475246-1939-41CD-80BC-8CB79046A1FA}" dt="2019-04-18T20:19:15.670" v="24" actId="1036"/>
          <ac:spMkLst>
            <pc:docMk/>
            <pc:sldMk cId="2268498108" sldId="256"/>
            <ac:spMk id="5" creationId="{A415C485-B1F8-4218-8419-92DF56244740}"/>
          </ac:spMkLst>
        </pc:spChg>
        <pc:spChg chg="add mod">
          <ac:chgData name="Michael Elliott" userId="c4fdc641-177e-4d52-a430-0dd0baf46786" providerId="ADAL" clId="{1A475246-1939-41CD-80BC-8CB79046A1FA}" dt="2019-04-18T20:28:01.638" v="29" actId="164"/>
          <ac:spMkLst>
            <pc:docMk/>
            <pc:sldMk cId="2268498108" sldId="256"/>
            <ac:spMk id="21" creationId="{63D8C450-9BCA-41C5-B7B2-E9BF3205DD3F}"/>
          </ac:spMkLst>
        </pc:spChg>
        <pc:spChg chg="mod">
          <ac:chgData name="Michael Elliott" userId="c4fdc641-177e-4d52-a430-0dd0baf46786" providerId="ADAL" clId="{1A475246-1939-41CD-80BC-8CB79046A1FA}" dt="2019-04-18T21:14:01.421" v="715" actId="1038"/>
          <ac:spMkLst>
            <pc:docMk/>
            <pc:sldMk cId="2268498108" sldId="256"/>
            <ac:spMk id="25" creationId="{5055725C-0A3A-4A17-AF41-A41097C24B91}"/>
          </ac:spMkLst>
        </pc:spChg>
        <pc:spChg chg="del">
          <ac:chgData name="Michael Elliott" userId="c4fdc641-177e-4d52-a430-0dd0baf46786" providerId="ADAL" clId="{1A475246-1939-41CD-80BC-8CB79046A1FA}" dt="2019-04-18T20:29:18.843" v="53" actId="478"/>
          <ac:spMkLst>
            <pc:docMk/>
            <pc:sldMk cId="2268498108" sldId="256"/>
            <ac:spMk id="26" creationId="{AABC3019-A49B-4A57-B21C-3938EE1B094C}"/>
          </ac:spMkLst>
        </pc:spChg>
        <pc:spChg chg="mod">
          <ac:chgData name="Michael Elliott" userId="c4fdc641-177e-4d52-a430-0dd0baf46786" providerId="ADAL" clId="{1A475246-1939-41CD-80BC-8CB79046A1FA}" dt="2019-04-18T20:28:54.862" v="43" actId="404"/>
          <ac:spMkLst>
            <pc:docMk/>
            <pc:sldMk cId="2268498108" sldId="256"/>
            <ac:spMk id="35" creationId="{52E839DF-5C3E-4DC3-BAE4-B3D174FED687}"/>
          </ac:spMkLst>
        </pc:spChg>
        <pc:spChg chg="mod">
          <ac:chgData name="Michael Elliott" userId="c4fdc641-177e-4d52-a430-0dd0baf46786" providerId="ADAL" clId="{1A475246-1939-41CD-80BC-8CB79046A1FA}" dt="2019-04-18T20:29:04.965" v="51" actId="404"/>
          <ac:spMkLst>
            <pc:docMk/>
            <pc:sldMk cId="2268498108" sldId="256"/>
            <ac:spMk id="37" creationId="{D82DFE47-6427-4269-B3F6-5FCD087686FA}"/>
          </ac:spMkLst>
        </pc:spChg>
        <pc:grpChg chg="add mod">
          <ac:chgData name="Michael Elliott" userId="c4fdc641-177e-4d52-a430-0dd0baf46786" providerId="ADAL" clId="{1A475246-1939-41CD-80BC-8CB79046A1FA}" dt="2019-04-18T21:14:01.421" v="715" actId="1038"/>
          <ac:grpSpMkLst>
            <pc:docMk/>
            <pc:sldMk cId="2268498108" sldId="256"/>
            <ac:grpSpMk id="2" creationId="{64A35E76-EC40-48DD-B6D7-64073B83F778}"/>
          </ac:grpSpMkLst>
        </pc:grpChg>
        <pc:grpChg chg="add mod">
          <ac:chgData name="Michael Elliott" userId="c4fdc641-177e-4d52-a430-0dd0baf46786" providerId="ADAL" clId="{1A475246-1939-41CD-80BC-8CB79046A1FA}" dt="2019-04-18T20:28:01.638" v="29" actId="164"/>
          <ac:grpSpMkLst>
            <pc:docMk/>
            <pc:sldMk cId="2268498108" sldId="256"/>
            <ac:grpSpMk id="14" creationId="{3E403A31-EF77-4340-B8F9-1F759D3A0C9C}"/>
          </ac:grpSpMkLst>
        </pc:grpChg>
        <pc:grpChg chg="del">
          <ac:chgData name="Michael Elliott" userId="c4fdc641-177e-4d52-a430-0dd0baf46786" providerId="ADAL" clId="{1A475246-1939-41CD-80BC-8CB79046A1FA}" dt="2019-04-18T20:28:13.698" v="34" actId="478"/>
          <ac:grpSpMkLst>
            <pc:docMk/>
            <pc:sldMk cId="2268498108" sldId="256"/>
            <ac:grpSpMk id="17" creationId="{785C0029-3916-4595-AFF8-941F154D72C8}"/>
          </ac:grpSpMkLst>
        </pc:grpChg>
        <pc:grpChg chg="add mod">
          <ac:chgData name="Michael Elliott" userId="c4fdc641-177e-4d52-a430-0dd0baf46786" providerId="ADAL" clId="{1A475246-1939-41CD-80BC-8CB79046A1FA}" dt="2019-04-18T20:28:01.638" v="29" actId="164"/>
          <ac:grpSpMkLst>
            <pc:docMk/>
            <pc:sldMk cId="2268498108" sldId="256"/>
            <ac:grpSpMk id="22" creationId="{57456A87-9788-47BE-A8E1-875AEFEF10C7}"/>
          </ac:grpSpMkLst>
        </pc:grpChg>
        <pc:grpChg chg="add mod">
          <ac:chgData name="Michael Elliott" userId="c4fdc641-177e-4d52-a430-0dd0baf46786" providerId="ADAL" clId="{1A475246-1939-41CD-80BC-8CB79046A1FA}" dt="2019-04-18T20:28:01.638" v="29" actId="164"/>
          <ac:grpSpMkLst>
            <pc:docMk/>
            <pc:sldMk cId="2268498108" sldId="256"/>
            <ac:grpSpMk id="31" creationId="{0DC9BFAA-6B35-41B3-9506-D6A772695939}"/>
          </ac:grpSpMkLst>
        </pc:grpChg>
        <pc:picChg chg="del">
          <ac:chgData name="Michael Elliott" userId="c4fdc641-177e-4d52-a430-0dd0baf46786" providerId="ADAL" clId="{1A475246-1939-41CD-80BC-8CB79046A1FA}" dt="2019-04-18T20:28:14.356" v="35" actId="478"/>
          <ac:picMkLst>
            <pc:docMk/>
            <pc:sldMk cId="2268498108" sldId="256"/>
            <ac:picMk id="24" creationId="{253B6903-60B8-4B15-973E-01B34878967A}"/>
          </ac:picMkLst>
        </pc:picChg>
        <pc:picChg chg="add del mod">
          <ac:chgData name="Michael Elliott" userId="c4fdc641-177e-4d52-a430-0dd0baf46786" providerId="ADAL" clId="{1A475246-1939-41CD-80BC-8CB79046A1FA}" dt="2019-04-18T20:38:16.885" v="63"/>
          <ac:picMkLst>
            <pc:docMk/>
            <pc:sldMk cId="2268498108" sldId="256"/>
            <ac:picMk id="38" creationId="{92A6BC6A-828A-4DE6-916E-BC05BE3F383E}"/>
          </ac:picMkLst>
        </pc:picChg>
        <pc:picChg chg="add mod modCrop">
          <ac:chgData name="Michael Elliott" userId="c4fdc641-177e-4d52-a430-0dd0baf46786" providerId="ADAL" clId="{1A475246-1939-41CD-80BC-8CB79046A1FA}" dt="2019-04-18T21:14:01.421" v="715" actId="1038"/>
          <ac:picMkLst>
            <pc:docMk/>
            <pc:sldMk cId="2268498108" sldId="256"/>
            <ac:picMk id="39" creationId="{4EB435EA-A8AB-4F9E-8B2C-63B8A1B8BDA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554E-024A-4277-B839-DEBEB84A14A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5F14-1B55-46E8-9029-AB6FD3EE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15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554E-024A-4277-B839-DEBEB84A14A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5F14-1B55-46E8-9029-AB6FD3EE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20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554E-024A-4277-B839-DEBEB84A14A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5F14-1B55-46E8-9029-AB6FD3EE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12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554E-024A-4277-B839-DEBEB84A14A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5F14-1B55-46E8-9029-AB6FD3EE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84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554E-024A-4277-B839-DEBEB84A14A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5F14-1B55-46E8-9029-AB6FD3EE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04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554E-024A-4277-B839-DEBEB84A14A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5F14-1B55-46E8-9029-AB6FD3EE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17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554E-024A-4277-B839-DEBEB84A14A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5F14-1B55-46E8-9029-AB6FD3EE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09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554E-024A-4277-B839-DEBEB84A14A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5F14-1B55-46E8-9029-AB6FD3EE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3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554E-024A-4277-B839-DEBEB84A14A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5F14-1B55-46E8-9029-AB6FD3EE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49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554E-024A-4277-B839-DEBEB84A14A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5F14-1B55-46E8-9029-AB6FD3EE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38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2554E-024A-4277-B839-DEBEB84A14A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05F14-1B55-46E8-9029-AB6FD3EE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37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2554E-024A-4277-B839-DEBEB84A14A6}" type="datetimeFigureOut">
              <a:rPr lang="en-US" smtClean="0"/>
              <a:t>4/18/2019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05F14-1B55-46E8-9029-AB6FD3EEF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hyperlink" Target="http://www.clker.com/clipart-new-file-simpl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gis.joewheaton.org/topics/data" TargetMode="External"/><Relationship Id="rId11" Type="http://schemas.openxmlformats.org/officeDocument/2006/relationships/hyperlink" Target="http://www.freestockphotos.biz/stockphoto/16908" TargetMode="External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hyperlink" Target="http://www.presentable.es/?attachment_id=2998" TargetMode="External"/><Relationship Id="rId14" Type="http://schemas.openxmlformats.org/officeDocument/2006/relationships/hyperlink" Target="http://www.namanb.com/2009/06/samsung-r522-laptop-review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F1A46BE-3480-4893-BA8E-1530E0DC80E8}"/>
              </a:ext>
            </a:extLst>
          </p:cNvPr>
          <p:cNvSpPr/>
          <p:nvPr/>
        </p:nvSpPr>
        <p:spPr>
          <a:xfrm>
            <a:off x="0" y="0"/>
            <a:ext cx="9144000" cy="169838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18000"/>
              </a:schemeClr>
            </a:solidFill>
          </a:ln>
          <a:effectLst>
            <a:outerShdw blurRad="228600" dist="381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825DC-7A63-47D3-A95E-D9F7A62CC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10" y="449690"/>
            <a:ext cx="2116446" cy="10560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08BDA4-F20C-446A-9B89-0FC46B2E680D}"/>
              </a:ext>
            </a:extLst>
          </p:cNvPr>
          <p:cNvSpPr/>
          <p:nvPr/>
        </p:nvSpPr>
        <p:spPr>
          <a:xfrm>
            <a:off x="2640086" y="330775"/>
            <a:ext cx="6265756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en-US" sz="3200" dirty="0">
                <a:solidFill>
                  <a:schemeClr val="accent1">
                    <a:lumMod val="75000"/>
                  </a:schemeClr>
                </a:solidFill>
              </a:rPr>
              <a:t>Visualizer for Data-centric Modeling of Gainesville Businesses</a:t>
            </a:r>
          </a:p>
        </p:txBody>
      </p:sp>
      <p:sp>
        <p:nvSpPr>
          <p:cNvPr id="5" name="Text Placeholder 31">
            <a:extLst>
              <a:ext uri="{FF2B5EF4-FFF2-40B4-BE49-F238E27FC236}">
                <a16:creationId xmlns:a16="http://schemas.microsoft.com/office/drawing/2014/main" id="{A415C485-B1F8-4218-8419-92DF56244740}"/>
              </a:ext>
            </a:extLst>
          </p:cNvPr>
          <p:cNvSpPr txBox="1">
            <a:spLocks/>
          </p:cNvSpPr>
          <p:nvPr/>
        </p:nvSpPr>
        <p:spPr>
          <a:xfrm>
            <a:off x="2677529" y="1218572"/>
            <a:ext cx="5286673" cy="838200"/>
          </a:xfrm>
          <a:prstGeom prst="rect">
            <a:avLst/>
          </a:prstGeom>
          <a:extLst/>
        </p:spPr>
        <p:txBody>
          <a:bodyPr vert="horz" lIns="68580" tIns="34290" rIns="68580" bIns="34290" rtlCol="0" anchor="t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486918" algn="l" defTabSz="3135066">
              <a:defRPr/>
            </a:pP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Michael Elliott,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</a:rPr>
              <a:t>Parth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Patel, José A. B. Fortes</a:t>
            </a:r>
          </a:p>
          <a:p>
            <a:pPr marL="1175650" indent="-1175650" defTabSz="3135066">
              <a:defRPr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5EB95-0655-40BF-9E69-ABC8ABA8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95" y="6073903"/>
            <a:ext cx="2481522" cy="429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F7BFD7-B462-4C4C-A7A5-481FE4B3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10" y="5880100"/>
            <a:ext cx="794110" cy="8004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055725C-0A3A-4A17-AF41-A41097C24B91}"/>
              </a:ext>
            </a:extLst>
          </p:cNvPr>
          <p:cNvSpPr txBox="1"/>
          <p:nvPr/>
        </p:nvSpPr>
        <p:spPr>
          <a:xfrm>
            <a:off x="219510" y="1771650"/>
            <a:ext cx="60542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What is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 decision support system that operates on datasets of geographic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Built on the SAGE2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What does it do?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Layers geographic information on a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Visualizes relationships across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Multiple users can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upload their own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data to a shared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display wall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4A35E76-EC40-48DD-B6D7-64073B83F778}"/>
              </a:ext>
            </a:extLst>
          </p:cNvPr>
          <p:cNvGrpSpPr/>
          <p:nvPr/>
        </p:nvGrpSpPr>
        <p:grpSpPr>
          <a:xfrm>
            <a:off x="2705895" y="4594958"/>
            <a:ext cx="6068479" cy="1335942"/>
            <a:chOff x="-961080" y="8781835"/>
            <a:chExt cx="15084374" cy="332074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E403A31-EF77-4340-B8F9-1F759D3A0C9C}"/>
                </a:ext>
              </a:extLst>
            </p:cNvPr>
            <p:cNvGrpSpPr/>
            <p:nvPr/>
          </p:nvGrpSpPr>
          <p:grpSpPr>
            <a:xfrm>
              <a:off x="7459435" y="8802391"/>
              <a:ext cx="6663859" cy="3176954"/>
              <a:chOff x="10591799" y="17008569"/>
              <a:chExt cx="6663859" cy="317695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763980F-EEC4-4602-B196-4F367D0333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 l="-1847" t="-3432" r="35326"/>
              <a:stretch/>
            </p:blipFill>
            <p:spPr>
              <a:xfrm>
                <a:off x="10591799" y="17008569"/>
                <a:ext cx="2209801" cy="3174082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  <a:effectLst>
                <a:softEdge rad="112500"/>
              </a:effectLst>
            </p:spPr>
          </p:pic>
          <p:pic>
            <p:nvPicPr>
              <p:cNvPr id="16" name="Picture 15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89A956F5-2193-4845-B93B-A186CBBA0F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89" r="8290"/>
              <a:stretch/>
            </p:blipFill>
            <p:spPr>
              <a:xfrm>
                <a:off x="12831134" y="17803874"/>
                <a:ext cx="4343400" cy="1590554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20" name="Picture 1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1AB8703-0C59-469E-B98C-409820713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>
                <a:off x="10591800" y="17012779"/>
                <a:ext cx="6663858" cy="317274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63D8C450-9BCA-41C5-B7B2-E9BF3205DD3F}"/>
                </a:ext>
              </a:extLst>
            </p:cNvPr>
            <p:cNvSpPr/>
            <p:nvPr/>
          </p:nvSpPr>
          <p:spPr>
            <a:xfrm>
              <a:off x="3699719" y="9551373"/>
              <a:ext cx="3588267" cy="1805667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7456A87-9788-47BE-A8E1-875AEFEF10C7}"/>
                </a:ext>
              </a:extLst>
            </p:cNvPr>
            <p:cNvGrpSpPr/>
            <p:nvPr/>
          </p:nvGrpSpPr>
          <p:grpSpPr>
            <a:xfrm>
              <a:off x="-961080" y="8781835"/>
              <a:ext cx="4496216" cy="3320742"/>
              <a:chOff x="3048000" y="16892588"/>
              <a:chExt cx="4496216" cy="3320742"/>
            </a:xfrm>
          </p:grpSpPr>
          <p:pic>
            <p:nvPicPr>
              <p:cNvPr id="27" name="Picture 2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E0107ACC-332C-4314-A785-AEC8F1153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tretch>
                <a:fillRect/>
              </a:stretch>
            </p:blipFill>
            <p:spPr>
              <a:xfrm>
                <a:off x="4184013" y="16892588"/>
                <a:ext cx="3260726" cy="3260726"/>
              </a:xfrm>
              <a:prstGeom prst="rect">
                <a:avLst/>
              </a:prstGeom>
            </p:spPr>
          </p:pic>
          <p:pic>
            <p:nvPicPr>
              <p:cNvPr id="28" name="Picture 27" descr="An open computer sitting on a table&#10;&#10;Description automatically generated">
                <a:extLst>
                  <a:ext uri="{FF2B5EF4-FFF2-40B4-BE49-F238E27FC236}">
                    <a16:creationId xmlns:a16="http://schemas.microsoft.com/office/drawing/2014/main" id="{3495D9EF-9455-4C1F-975F-0C6D2320A9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650" b="83374" l="2966" r="93529">
                            <a14:foregroundMark x1="69761" y1="57748" x2="69761" y2="57748"/>
                            <a14:foregroundMark x1="56818" y1="73971" x2="56818" y2="73971"/>
                            <a14:foregroundMark x1="37789" y1="5650" x2="75886" y2="16465"/>
                            <a14:foregroundMark x1="48112" y1="8354" x2="64368" y2="14447"/>
                            <a14:foregroundMark x1="64368" y1="14447" x2="61017" y2="14447"/>
                            <a14:foregroundMark x1="83629" y1="13761" x2="93837" y2="27845"/>
                            <a14:foregroundMark x1="93837" y1="27845" x2="90485" y2="62631"/>
                            <a14:foregroundMark x1="90485" y1="62631" x2="61672" y2="83454"/>
                            <a14:foregroundMark x1="61672" y1="83454" x2="37789" y2="76029"/>
                            <a14:foregroundMark x1="35824" y1="50969" x2="35824" y2="48951"/>
                            <a14:foregroundMark x1="11941" y1="61138" x2="13867" y2="63156"/>
                            <a14:foregroundMark x1="21649" y1="63156" x2="21649" y2="63156"/>
                            <a14:foregroundMark x1="13251" y1="60148" x2="13251" y2="69963"/>
                            <a14:foregroundMark x1="13867" y1="59766" x2="13867" y2="65860"/>
                            <a14:foregroundMark x1="17103" y1="70621" x2="17103" y2="69249"/>
                            <a14:foregroundMark x1="87519" y1="13115" x2="93952" y2="29338"/>
                            <a14:foregroundMark x1="93952" y1="29338" x2="89330" y2="66021"/>
                            <a14:foregroundMark x1="89330" y1="66021" x2="93567" y2="27441"/>
                            <a14:foregroundMark x1="93567" y1="27441" x2="90100" y2="14447"/>
                            <a14:foregroundMark x1="80393" y1="22559" x2="80393" y2="22559"/>
                            <a14:foregroundMark x1="5235" y1="64655" x2="13691" y2="70089"/>
                            <a14:foregroundMark x1="5007" y1="64508" x2="5108" y2="64573"/>
                            <a14:foregroundMark x1="16842" y1="70988" x2="18447" y2="57400"/>
                            <a14:foregroundMark x1="6240" y1="64851" x2="3891" y2="65416"/>
                            <a14:foregroundMark x1="6356" y1="64649" x2="4622" y2="66303"/>
                            <a14:foregroundMark x1="4507" y1="64851" x2="3120" y2="66102"/>
                            <a14:backgroundMark x1="18297" y1="55044" x2="4237" y2="63559"/>
                            <a14:backgroundMark x1="4237" y1="63559" x2="18721" y2="56053"/>
                            <a14:backgroundMark x1="19260" y1="55488" x2="3005" y2="64084"/>
                            <a14:backgroundMark x1="9669" y1="70258" x2="18721" y2="728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4"/>
                  </a:ext>
                </a:extLst>
              </a:blip>
              <a:srcRect t="3061" r="3912" b="11349"/>
              <a:stretch/>
            </p:blipFill>
            <p:spPr>
              <a:xfrm>
                <a:off x="3048000" y="17443448"/>
                <a:ext cx="2834443" cy="2409931"/>
              </a:xfrm>
              <a:prstGeom prst="rect">
                <a:avLst/>
              </a:prstGeom>
            </p:spPr>
          </p:pic>
          <p:pic>
            <p:nvPicPr>
              <p:cNvPr id="29" name="Picture 28" descr="An open computer sitting on a table&#10;&#10;Description automatically generated">
                <a:extLst>
                  <a:ext uri="{FF2B5EF4-FFF2-40B4-BE49-F238E27FC236}">
                    <a16:creationId xmlns:a16="http://schemas.microsoft.com/office/drawing/2014/main" id="{AEA5EE79-AFB5-42A5-A92D-29D92A7314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650" b="83374" l="2966" r="93529">
                            <a14:foregroundMark x1="69761" y1="57748" x2="69761" y2="57748"/>
                            <a14:foregroundMark x1="56818" y1="73971" x2="56818" y2="73971"/>
                            <a14:foregroundMark x1="37789" y1="5650" x2="75886" y2="16465"/>
                            <a14:foregroundMark x1="48112" y1="8354" x2="64368" y2="14447"/>
                            <a14:foregroundMark x1="64368" y1="14447" x2="61017" y2="14447"/>
                            <a14:foregroundMark x1="83629" y1="13761" x2="93837" y2="27845"/>
                            <a14:foregroundMark x1="93837" y1="27845" x2="90485" y2="62631"/>
                            <a14:foregroundMark x1="90485" y1="62631" x2="61672" y2="83454"/>
                            <a14:foregroundMark x1="61672" y1="83454" x2="37789" y2="76029"/>
                            <a14:foregroundMark x1="35824" y1="50969" x2="35824" y2="48951"/>
                            <a14:foregroundMark x1="11941" y1="61138" x2="13867" y2="63156"/>
                            <a14:foregroundMark x1="21649" y1="63156" x2="21649" y2="63156"/>
                            <a14:foregroundMark x1="13251" y1="60148" x2="13251" y2="69963"/>
                            <a14:foregroundMark x1="13867" y1="59766" x2="13867" y2="65860"/>
                            <a14:foregroundMark x1="17103" y1="70621" x2="17103" y2="69249"/>
                            <a14:foregroundMark x1="87519" y1="13115" x2="93952" y2="29338"/>
                            <a14:foregroundMark x1="93952" y1="29338" x2="89330" y2="66021"/>
                            <a14:foregroundMark x1="89330" y1="66021" x2="93567" y2="27441"/>
                            <a14:foregroundMark x1="93567" y1="27441" x2="90100" y2="14447"/>
                            <a14:foregroundMark x1="80393" y1="22559" x2="80393" y2="22559"/>
                            <a14:foregroundMark x1="5235" y1="64655" x2="13691" y2="70089"/>
                            <a14:foregroundMark x1="5007" y1="64508" x2="5108" y2="64573"/>
                            <a14:foregroundMark x1="16842" y1="70988" x2="18447" y2="57400"/>
                            <a14:foregroundMark x1="6240" y1="64851" x2="3891" y2="65416"/>
                            <a14:foregroundMark x1="6356" y1="64649" x2="4622" y2="66303"/>
                            <a14:foregroundMark x1="4507" y1="64851" x2="3120" y2="66102"/>
                            <a14:backgroundMark x1="18297" y1="55044" x2="4237" y2="63559"/>
                            <a14:backgroundMark x1="4237" y1="63559" x2="18721" y2="56053"/>
                            <a14:backgroundMark x1="19260" y1="55488" x2="3005" y2="64084"/>
                            <a14:backgroundMark x1="9669" y1="70258" x2="18721" y2="728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4"/>
                  </a:ext>
                </a:extLst>
              </a:blip>
              <a:srcRect t="3061" r="3912" b="11349"/>
              <a:stretch/>
            </p:blipFill>
            <p:spPr>
              <a:xfrm>
                <a:off x="5905279" y="19109021"/>
                <a:ext cx="1298835" cy="1104309"/>
              </a:xfrm>
              <a:prstGeom prst="rect">
                <a:avLst/>
              </a:prstGeom>
            </p:spPr>
          </p:pic>
          <p:pic>
            <p:nvPicPr>
              <p:cNvPr id="30" name="Picture 29" descr="An open computer sitting on a table&#10;&#10;Description automatically generated">
                <a:extLst>
                  <a:ext uri="{FF2B5EF4-FFF2-40B4-BE49-F238E27FC236}">
                    <a16:creationId xmlns:a16="http://schemas.microsoft.com/office/drawing/2014/main" id="{CEA1B5F9-0285-49E9-9BA9-6583ACB168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5650" b="83374" l="2966" r="93529">
                            <a14:foregroundMark x1="69761" y1="57748" x2="69761" y2="57748"/>
                            <a14:foregroundMark x1="56818" y1="73971" x2="56818" y2="73971"/>
                            <a14:foregroundMark x1="37789" y1="5650" x2="75886" y2="16465"/>
                            <a14:foregroundMark x1="48112" y1="8354" x2="64368" y2="14447"/>
                            <a14:foregroundMark x1="64368" y1="14447" x2="61017" y2="14447"/>
                            <a14:foregroundMark x1="83629" y1="13761" x2="93837" y2="27845"/>
                            <a14:foregroundMark x1="93837" y1="27845" x2="90485" y2="62631"/>
                            <a14:foregroundMark x1="90485" y1="62631" x2="61672" y2="83454"/>
                            <a14:foregroundMark x1="61672" y1="83454" x2="37789" y2="76029"/>
                            <a14:foregroundMark x1="35824" y1="50969" x2="35824" y2="48951"/>
                            <a14:foregroundMark x1="11941" y1="61138" x2="13867" y2="63156"/>
                            <a14:foregroundMark x1="21649" y1="63156" x2="21649" y2="63156"/>
                            <a14:foregroundMark x1="13251" y1="60148" x2="13251" y2="69963"/>
                            <a14:foregroundMark x1="13867" y1="59766" x2="13867" y2="65860"/>
                            <a14:foregroundMark x1="17103" y1="70621" x2="17103" y2="69249"/>
                            <a14:foregroundMark x1="87519" y1="13115" x2="93952" y2="29338"/>
                            <a14:foregroundMark x1="93952" y1="29338" x2="89330" y2="66021"/>
                            <a14:foregroundMark x1="89330" y1="66021" x2="93567" y2="27441"/>
                            <a14:foregroundMark x1="93567" y1="27441" x2="90100" y2="14447"/>
                            <a14:foregroundMark x1="80393" y1="22559" x2="80393" y2="22559"/>
                            <a14:foregroundMark x1="5235" y1="64655" x2="13691" y2="70089"/>
                            <a14:foregroundMark x1="5007" y1="64508" x2="5108" y2="64573"/>
                            <a14:foregroundMark x1="16842" y1="70988" x2="18447" y2="57400"/>
                            <a14:foregroundMark x1="6240" y1="64851" x2="3891" y2="65416"/>
                            <a14:foregroundMark x1="6356" y1="64649" x2="4622" y2="66303"/>
                            <a14:foregroundMark x1="4507" y1="64851" x2="3120" y2="66102"/>
                            <a14:backgroundMark x1="18297" y1="55044" x2="4237" y2="63559"/>
                            <a14:backgroundMark x1="4237" y1="63559" x2="18721" y2="56053"/>
                            <a14:backgroundMark x1="19260" y1="55488" x2="3005" y2="64084"/>
                            <a14:backgroundMark x1="9669" y1="70258" x2="18721" y2="728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4"/>
                  </a:ext>
                </a:extLst>
              </a:blip>
              <a:srcRect t="3061" r="3912" b="11349"/>
              <a:stretch/>
            </p:blipFill>
            <p:spPr>
              <a:xfrm>
                <a:off x="6245381" y="17051637"/>
                <a:ext cx="1298835" cy="1104309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DC9BFAA-6B35-41B3-9506-D6A772695939}"/>
                </a:ext>
              </a:extLst>
            </p:cNvPr>
            <p:cNvGrpSpPr/>
            <p:nvPr/>
          </p:nvGrpSpPr>
          <p:grpSpPr>
            <a:xfrm>
              <a:off x="4275341" y="9222977"/>
              <a:ext cx="1726770" cy="2236078"/>
              <a:chOff x="2020853" y="18036649"/>
              <a:chExt cx="1726770" cy="223607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F028C48-FF85-43DC-B94A-D99B212EF371}"/>
                  </a:ext>
                </a:extLst>
              </p:cNvPr>
              <p:cNvGrpSpPr/>
              <p:nvPr/>
            </p:nvGrpSpPr>
            <p:grpSpPr>
              <a:xfrm>
                <a:off x="2020853" y="18532476"/>
                <a:ext cx="1287787" cy="1740251"/>
                <a:chOff x="5751275" y="17424224"/>
                <a:chExt cx="1287787" cy="1740251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E3FCE092-5A22-4F66-8891-25102B0C4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1276" y="17424224"/>
                  <a:ext cx="1287786" cy="1740251"/>
                </a:xfrm>
                <a:prstGeom prst="rect">
                  <a:avLst/>
                </a:prstGeom>
              </p:spPr>
            </p:pic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82DFE47-6427-4269-B3F6-5FCD087686FA}"/>
                    </a:ext>
                  </a:extLst>
                </p:cNvPr>
                <p:cNvSpPr txBox="1"/>
                <p:nvPr/>
              </p:nvSpPr>
              <p:spPr>
                <a:xfrm>
                  <a:off x="5751275" y="18707101"/>
                  <a:ext cx="1259125" cy="4496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700" b="1" dirty="0"/>
                    <a:t>CSV</a:t>
                  </a:r>
                  <a:endParaRPr lang="en-US" sz="1000" b="1" dirty="0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A768357-07D5-4AB4-B439-A2738F2F5956}"/>
                  </a:ext>
                </a:extLst>
              </p:cNvPr>
              <p:cNvGrpSpPr/>
              <p:nvPr/>
            </p:nvGrpSpPr>
            <p:grpSpPr>
              <a:xfrm>
                <a:off x="2459836" y="18036649"/>
                <a:ext cx="1287787" cy="1740251"/>
                <a:chOff x="5751275" y="17424224"/>
                <a:chExt cx="1287787" cy="1740251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B949D6BE-D094-47AF-91C9-589610A965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1276" y="17424224"/>
                  <a:ext cx="1287786" cy="1740251"/>
                </a:xfrm>
                <a:prstGeom prst="rect">
                  <a:avLst/>
                </a:prstGeom>
              </p:spPr>
            </p:pic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2E839DF-5C3E-4DC3-BAE4-B3D174FED687}"/>
                    </a:ext>
                  </a:extLst>
                </p:cNvPr>
                <p:cNvSpPr txBox="1"/>
                <p:nvPr/>
              </p:nvSpPr>
              <p:spPr>
                <a:xfrm>
                  <a:off x="5751275" y="18707101"/>
                  <a:ext cx="1259125" cy="4496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700" b="1" dirty="0"/>
                    <a:t>GEOJSON</a:t>
                  </a:r>
                  <a:endParaRPr lang="en-US" sz="2400" b="1" dirty="0"/>
                </a:p>
              </p:txBody>
            </p:sp>
          </p:grp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4EB435EA-A8AB-4F9E-8B2C-63B8A1B8BDA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7" r="35991" b="12672"/>
          <a:stretch/>
        </p:blipFill>
        <p:spPr>
          <a:xfrm>
            <a:off x="5795962" y="2003758"/>
            <a:ext cx="2947017" cy="2267597"/>
          </a:xfrm>
          <a:prstGeom prst="rect">
            <a:avLst/>
          </a:prstGeom>
          <a:ln w="38100" cap="sq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8498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</TotalTime>
  <Words>59</Words>
  <Application>Microsoft Office PowerPoint</Application>
  <PresentationFormat>On-screen Show (4:3)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Elliott</dc:creator>
  <cp:lastModifiedBy>Michael Elliott</cp:lastModifiedBy>
  <cp:revision>8</cp:revision>
  <dcterms:created xsi:type="dcterms:W3CDTF">2018-09-30T18:11:54Z</dcterms:created>
  <dcterms:modified xsi:type="dcterms:W3CDTF">2019-04-18T21:14:07Z</dcterms:modified>
</cp:coreProperties>
</file>